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57" r:id="rId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67"/>
  </p:normalViewPr>
  <p:slideViewPr>
    <p:cSldViewPr snapToGrid="0" snapToObjects="1">
      <p:cViewPr varScale="1">
        <p:scale>
          <a:sx n="110" d="100"/>
          <a:sy n="110" d="100"/>
        </p:scale>
        <p:origin x="63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presProps" Target="presProps.xml"/><Relationship Id="rId6" Type="http://schemas.openxmlformats.org/officeDocument/2006/relationships/viewProps" Target="viewProps.xml"/><Relationship Id="rId7" Type="http://schemas.openxmlformats.org/officeDocument/2006/relationships/theme" Target="theme/theme1.xml"/><Relationship Id="rId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 smtClean="0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8E257-87D8-934E-ABBC-971E516321AD}" type="datetimeFigureOut">
              <a:rPr kumimoji="1" lang="zh-CN" altLang="en-US" smtClean="0"/>
              <a:t>2018/1/3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00F09-0873-6D44-90B9-7FDA423F00F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261787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8E257-87D8-934E-ABBC-971E516321AD}" type="datetimeFigureOut">
              <a:rPr kumimoji="1" lang="zh-CN" altLang="en-US" smtClean="0"/>
              <a:t>2018/1/3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00F09-0873-6D44-90B9-7FDA423F00F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010527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8E257-87D8-934E-ABBC-971E516321AD}" type="datetimeFigureOut">
              <a:rPr kumimoji="1" lang="zh-CN" altLang="en-US" smtClean="0"/>
              <a:t>2018/1/3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00F09-0873-6D44-90B9-7FDA423F00F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324910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8E257-87D8-934E-ABBC-971E516321AD}" type="datetimeFigureOut">
              <a:rPr kumimoji="1" lang="zh-CN" altLang="en-US" smtClean="0"/>
              <a:t>2018/1/3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00F09-0873-6D44-90B9-7FDA423F00F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037170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8E257-87D8-934E-ABBC-971E516321AD}" type="datetimeFigureOut">
              <a:rPr kumimoji="1" lang="zh-CN" altLang="en-US" smtClean="0"/>
              <a:t>2018/1/3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00F09-0873-6D44-90B9-7FDA423F00F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021993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8E257-87D8-934E-ABBC-971E516321AD}" type="datetimeFigureOut">
              <a:rPr kumimoji="1" lang="zh-CN" altLang="en-US" smtClean="0"/>
              <a:t>2018/1/3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00F09-0873-6D44-90B9-7FDA423F00F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502656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8E257-87D8-934E-ABBC-971E516321AD}" type="datetimeFigureOut">
              <a:rPr kumimoji="1" lang="zh-CN" altLang="en-US" smtClean="0"/>
              <a:t>2018/1/3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00F09-0873-6D44-90B9-7FDA423F00F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71760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8E257-87D8-934E-ABBC-971E516321AD}" type="datetimeFigureOut">
              <a:rPr kumimoji="1" lang="zh-CN" altLang="en-US" smtClean="0"/>
              <a:t>2018/1/3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00F09-0873-6D44-90B9-7FDA423F00F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832855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8E257-87D8-934E-ABBC-971E516321AD}" type="datetimeFigureOut">
              <a:rPr kumimoji="1" lang="zh-CN" altLang="en-US" smtClean="0"/>
              <a:t>2018/1/3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00F09-0873-6D44-90B9-7FDA423F00F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0289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8E257-87D8-934E-ABBC-971E516321AD}" type="datetimeFigureOut">
              <a:rPr kumimoji="1" lang="zh-CN" altLang="en-US" smtClean="0"/>
              <a:t>2018/1/3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00F09-0873-6D44-90B9-7FDA423F00F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75533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8E257-87D8-934E-ABBC-971E516321AD}" type="datetimeFigureOut">
              <a:rPr kumimoji="1" lang="zh-CN" altLang="en-US" smtClean="0"/>
              <a:t>2018/1/3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00F09-0873-6D44-90B9-7FDA423F00F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011459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98E257-87D8-934E-ABBC-971E516321AD}" type="datetimeFigureOut">
              <a:rPr kumimoji="1" lang="zh-CN" altLang="en-US" smtClean="0"/>
              <a:t>2018/1/3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800F09-0873-6D44-90B9-7FDA423F00F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255102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 1"/>
          <p:cNvGrpSpPr/>
          <p:nvPr/>
        </p:nvGrpSpPr>
        <p:grpSpPr>
          <a:xfrm>
            <a:off x="1782964" y="268578"/>
            <a:ext cx="7719853" cy="5967684"/>
            <a:chOff x="1782964" y="268578"/>
            <a:chExt cx="7719853" cy="5967684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82964" y="268688"/>
              <a:ext cx="2024052" cy="3020973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99862" y="268578"/>
              <a:ext cx="2231491" cy="3025751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64657" y="3432642"/>
              <a:ext cx="3738160" cy="2803620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66324" y="268579"/>
              <a:ext cx="2936492" cy="3021082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82964" y="3432642"/>
              <a:ext cx="3738160" cy="28036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006950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 2"/>
          <p:cNvGrpSpPr/>
          <p:nvPr/>
        </p:nvGrpSpPr>
        <p:grpSpPr>
          <a:xfrm>
            <a:off x="1527858" y="680778"/>
            <a:ext cx="8739254" cy="5764070"/>
            <a:chOff x="1527858" y="680778"/>
            <a:chExt cx="8739254" cy="5764070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7858" y="680778"/>
              <a:ext cx="4988367" cy="2713672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7858" y="3563556"/>
              <a:ext cx="3996276" cy="2881292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60425" y="689435"/>
              <a:ext cx="3606687" cy="2705015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84111" y="3575237"/>
              <a:ext cx="4283001" cy="286961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442273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2797" y="316676"/>
            <a:ext cx="4128237" cy="27411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749" y="3414532"/>
            <a:ext cx="4328823" cy="2891654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2964" y="3495112"/>
            <a:ext cx="3657139" cy="274285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85194" y="199084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备选图片</a:t>
            </a:r>
            <a:endParaRPr kumimoji="1"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2169" y="316676"/>
            <a:ext cx="4190403" cy="30239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162572" y="972274"/>
            <a:ext cx="19223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为啥会大于</a:t>
            </a:r>
            <a:r>
              <a:rPr kumimoji="1" lang="en-US" altLang="zh-CN" dirty="0" smtClean="0"/>
              <a:t>1</a:t>
            </a:r>
            <a:r>
              <a:rPr kumimoji="1" lang="zh-CN" altLang="en-US" dirty="0" smtClean="0"/>
              <a:t>？？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838241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</TotalTime>
  <Words>9</Words>
  <Application>Microsoft Macintosh PowerPoint</Application>
  <PresentationFormat>宽屏</PresentationFormat>
  <Paragraphs>2</Paragraphs>
  <Slides>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</vt:i4>
      </vt:variant>
    </vt:vector>
  </HeadingPairs>
  <TitlesOfParts>
    <vt:vector size="7" baseType="lpstr">
      <vt:lpstr>DengXian</vt:lpstr>
      <vt:lpstr>DengXian Light</vt:lpstr>
      <vt:lpstr>Arial</vt:lpstr>
      <vt:lpstr>Office 主题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You Fang</dc:creator>
  <cp:lastModifiedBy>You Fang</cp:lastModifiedBy>
  <cp:revision>11</cp:revision>
  <dcterms:created xsi:type="dcterms:W3CDTF">2018-01-02T13:37:58Z</dcterms:created>
  <dcterms:modified xsi:type="dcterms:W3CDTF">2018-01-03T03:32:27Z</dcterms:modified>
</cp:coreProperties>
</file>